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052C8-0DEB-4160-858B-1C33C599D9BA}" type="datetimeFigureOut">
              <a:rPr lang="en-US" smtClean="0"/>
              <a:t>9/7/2020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5F278-4AA9-4A67-91EF-42F0C8098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640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1033"/>
    </mc:Choice>
    <mc:Fallback xmlns="">
      <p:transition spd="slow" advClick="0" advTm="21033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052C8-0DEB-4160-858B-1C33C599D9BA}" type="datetimeFigureOut">
              <a:rPr lang="en-US" smtClean="0"/>
              <a:t>9/7/2020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5F278-4AA9-4A67-91EF-42F0C8098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425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1033"/>
    </mc:Choice>
    <mc:Fallback xmlns="">
      <p:transition spd="slow" advClick="0" advTm="21033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052C8-0DEB-4160-858B-1C33C599D9BA}" type="datetimeFigureOut">
              <a:rPr lang="en-US" smtClean="0"/>
              <a:t>9/7/2020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5F278-4AA9-4A67-91EF-42F0C8098BF0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99521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1033"/>
    </mc:Choice>
    <mc:Fallback xmlns="">
      <p:transition spd="slow" advClick="0" advTm="21033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052C8-0DEB-4160-858B-1C33C599D9BA}" type="datetimeFigureOut">
              <a:rPr lang="en-US" smtClean="0"/>
              <a:t>9/7/2020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5F278-4AA9-4A67-91EF-42F0C8098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331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1033"/>
    </mc:Choice>
    <mc:Fallback xmlns="">
      <p:transition spd="slow" advClick="0" advTm="21033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052C8-0DEB-4160-858B-1C33C599D9BA}" type="datetimeFigureOut">
              <a:rPr lang="en-US" smtClean="0"/>
              <a:t>9/7/2020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5F278-4AA9-4A67-91EF-42F0C8098BF0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43407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1033"/>
    </mc:Choice>
    <mc:Fallback xmlns="">
      <p:transition spd="slow" advClick="0" advTm="21033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052C8-0DEB-4160-858B-1C33C599D9BA}" type="datetimeFigureOut">
              <a:rPr lang="en-US" smtClean="0"/>
              <a:t>9/7/2020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5F278-4AA9-4A67-91EF-42F0C8098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357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1033"/>
    </mc:Choice>
    <mc:Fallback xmlns="">
      <p:transition spd="slow" advClick="0" advTm="21033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052C8-0DEB-4160-858B-1C33C599D9BA}" type="datetimeFigureOut">
              <a:rPr lang="en-US" smtClean="0"/>
              <a:t>9/7/2020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5F278-4AA9-4A67-91EF-42F0C8098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032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1033"/>
    </mc:Choice>
    <mc:Fallback xmlns="">
      <p:transition spd="slow" advClick="0" advTm="21033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052C8-0DEB-4160-858B-1C33C599D9BA}" type="datetimeFigureOut">
              <a:rPr lang="en-US" smtClean="0"/>
              <a:t>9/7/2020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5F278-4AA9-4A67-91EF-42F0C8098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501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1033"/>
    </mc:Choice>
    <mc:Fallback xmlns="">
      <p:transition spd="slow" advClick="0" advTm="21033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052C8-0DEB-4160-858B-1C33C599D9BA}" type="datetimeFigureOut">
              <a:rPr lang="en-US" smtClean="0"/>
              <a:t>9/7/2020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5F278-4AA9-4A67-91EF-42F0C8098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30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1033"/>
    </mc:Choice>
    <mc:Fallback xmlns="">
      <p:transition spd="slow" advClick="0" advTm="21033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052C8-0DEB-4160-858B-1C33C599D9BA}" type="datetimeFigureOut">
              <a:rPr lang="en-US" smtClean="0"/>
              <a:t>9/7/2020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5F278-4AA9-4A67-91EF-42F0C8098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350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1033"/>
    </mc:Choice>
    <mc:Fallback xmlns="">
      <p:transition spd="slow" advClick="0" advTm="21033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052C8-0DEB-4160-858B-1C33C599D9BA}" type="datetimeFigureOut">
              <a:rPr lang="en-US" smtClean="0"/>
              <a:t>9/7/2020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5F278-4AA9-4A67-91EF-42F0C8098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39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1033"/>
    </mc:Choice>
    <mc:Fallback xmlns="">
      <p:transition spd="slow" advClick="0" advTm="21033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052C8-0DEB-4160-858B-1C33C599D9BA}" type="datetimeFigureOut">
              <a:rPr lang="en-US" smtClean="0"/>
              <a:t>9/7/2020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5F278-4AA9-4A67-91EF-42F0C8098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02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1033"/>
    </mc:Choice>
    <mc:Fallback xmlns="">
      <p:transition spd="slow" advClick="0" advTm="21033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052C8-0DEB-4160-858B-1C33C599D9BA}" type="datetimeFigureOut">
              <a:rPr lang="en-US" smtClean="0"/>
              <a:t>9/7/2020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5F278-4AA9-4A67-91EF-42F0C8098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252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1033"/>
    </mc:Choice>
    <mc:Fallback xmlns="">
      <p:transition spd="slow" advClick="0" advTm="21033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052C8-0DEB-4160-858B-1C33C599D9BA}" type="datetimeFigureOut">
              <a:rPr lang="en-US" smtClean="0"/>
              <a:t>9/7/2020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5F278-4AA9-4A67-91EF-42F0C8098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824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1033"/>
    </mc:Choice>
    <mc:Fallback xmlns="">
      <p:transition spd="slow" advClick="0" advTm="21033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052C8-0DEB-4160-858B-1C33C599D9BA}" type="datetimeFigureOut">
              <a:rPr lang="en-US" smtClean="0"/>
              <a:t>9/7/2020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5F278-4AA9-4A67-91EF-42F0C8098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281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1033"/>
    </mc:Choice>
    <mc:Fallback xmlns="">
      <p:transition spd="slow" advClick="0" advTm="21033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052C8-0DEB-4160-858B-1C33C599D9BA}" type="datetimeFigureOut">
              <a:rPr lang="en-US" smtClean="0"/>
              <a:t>9/7/2020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5F278-4AA9-4A67-91EF-42F0C8098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609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1033"/>
    </mc:Choice>
    <mc:Fallback xmlns="">
      <p:transition spd="slow" advClick="0" advTm="21033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9052C8-0DEB-4160-858B-1C33C599D9BA}" type="datetimeFigureOut">
              <a:rPr lang="en-US" smtClean="0"/>
              <a:t>9/7/2020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9D5F278-4AA9-4A67-91EF-42F0C8098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695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21033"/>
    </mc:Choice>
    <mc:Fallback xmlns="">
      <p:transition spd="slow" advClick="0" advTm="21033"/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1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2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3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4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2" Type="http://schemas.microsoft.com/office/2007/relationships/media" Target="../media/media6.m4a"/><Relationship Id="rId1" Type="http://schemas.openxmlformats.org/officeDocument/2006/relationships/tags" Target="../tags/tag5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Virtual Interview Tips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Center for </a:t>
            </a:r>
            <a:r>
              <a:rPr lang="en-US" smtClean="0"/>
              <a:t>Career Development</a:t>
            </a:r>
            <a:endParaRPr lang="en-US"/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137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</a:p>
          <a:p>
            <a:pPr lvl="1"/>
            <a:r>
              <a:rPr lang="en-US" dirty="0" smtClean="0"/>
              <a:t>Is it appropriate?</a:t>
            </a:r>
          </a:p>
          <a:p>
            <a:pPr lvl="1"/>
            <a:r>
              <a:rPr lang="en-US" dirty="0" smtClean="0"/>
              <a:t>Nothing distracting – don’t have a window in back of you.</a:t>
            </a:r>
          </a:p>
          <a:p>
            <a:r>
              <a:rPr lang="en-US" dirty="0" smtClean="0"/>
              <a:t>Video camera</a:t>
            </a:r>
          </a:p>
          <a:p>
            <a:pPr lvl="1"/>
            <a:r>
              <a:rPr lang="en-US" dirty="0" smtClean="0"/>
              <a:t>At eye level</a:t>
            </a:r>
          </a:p>
          <a:p>
            <a:pPr lvl="1"/>
            <a:r>
              <a:rPr lang="en-US" dirty="0" smtClean="0"/>
              <a:t>Arms length away</a:t>
            </a:r>
            <a:endParaRPr lang="en-US" dirty="0"/>
          </a:p>
        </p:txBody>
      </p:sp>
      <p:pic>
        <p:nvPicPr>
          <p:cNvPr id="14" name="Audio 1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53487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870"/>
    </mc:Choice>
    <mc:Fallback xmlns="">
      <p:transition spd="slow" advClick="0" advTm="208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Lighting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Have the light coming from in front of you</a:t>
            </a:r>
          </a:p>
          <a:p>
            <a:r>
              <a:rPr lang="en-US" dirty="0" smtClean="0"/>
              <a:t>Do a test to see if there are unusual shadows</a:t>
            </a:r>
            <a:endParaRPr lang="en-U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32746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20"/>
    </mc:Choice>
    <mc:Fallback xmlns="">
      <p:transition spd="slow" advClick="0" advTm="140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Are you dressed appropriately?</a:t>
            </a:r>
          </a:p>
          <a:p>
            <a:r>
              <a:rPr lang="en-US" dirty="0" smtClean="0"/>
              <a:t>Do a test to see if you need to put on makeup</a:t>
            </a:r>
            <a:endParaRPr lang="en-US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45371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7230"/>
    </mc:Choice>
    <mc:Fallback xmlns="">
      <p:transition spd="slow" advClick="0" advTm="172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Sound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Are you in a quiet place?</a:t>
            </a:r>
          </a:p>
          <a:p>
            <a:pPr lvl="1"/>
            <a:r>
              <a:rPr lang="en-US" dirty="0" smtClean="0"/>
              <a:t>No- distracting background noise</a:t>
            </a:r>
          </a:p>
          <a:p>
            <a:r>
              <a:rPr lang="en-US" dirty="0" smtClean="0"/>
              <a:t>Is there an echo?</a:t>
            </a:r>
            <a:endParaRPr lang="en-US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6238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550"/>
    </mc:Choice>
    <mc:Fallback xmlns="">
      <p:transition spd="slow" advClick="0" advTm="145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Tips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Look directly at the camera</a:t>
            </a:r>
          </a:p>
          <a:p>
            <a:r>
              <a:rPr lang="en-US" dirty="0" smtClean="0"/>
              <a:t>Try to stay reasonably still</a:t>
            </a:r>
          </a:p>
          <a:p>
            <a:r>
              <a:rPr lang="en-US" dirty="0" smtClean="0"/>
              <a:t>DO A TEST RUN – use the check list</a:t>
            </a:r>
            <a:endParaRPr lang="en-US" dirty="0"/>
          </a:p>
        </p:txBody>
      </p: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89854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660"/>
    </mc:Choice>
    <mc:Fallback xmlns="">
      <p:transition spd="slow" advClick="0" advTm="146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 smtClean="0"/>
              <a:t>Careerdevelopment</a:t>
            </a:r>
            <a:r>
              <a:rPr lang="en-US" sz="3600" dirty="0"/>
              <a:t>@</a:t>
            </a:r>
            <a:r>
              <a:rPr lang="en-US" sz="3600" dirty="0" smtClean="0"/>
              <a:t>cobleskill.edu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770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1033"/>
    </mc:Choice>
    <mc:Fallback xmlns="">
      <p:transition spd="slow" advClick="0" advTm="210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|7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6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|5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4.7|3.1"/>
</p:tagLst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142</TotalTime>
  <Words>110</Words>
  <Application>Microsoft Office PowerPoint</Application>
  <PresentationFormat>Widescreen</PresentationFormat>
  <Paragraphs>24</Paragraphs>
  <Slides>7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Facet</vt:lpstr>
      <vt:lpstr>Virtual Interview Tips</vt:lpstr>
      <vt:lpstr>Location</vt:lpstr>
      <vt:lpstr>Lighting </vt:lpstr>
      <vt:lpstr>You</vt:lpstr>
      <vt:lpstr>Sound </vt:lpstr>
      <vt:lpstr>Additional Tips</vt:lpstr>
      <vt:lpstr>Careerdevelopment@cobleskill.edu</vt:lpstr>
    </vt:vector>
  </TitlesOfParts>
  <Company>SUNY Cobleskill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Virtual Interview Tips</dc:title>
  <dc:creator>Pesta, Donna</dc:creator>
  <cp:lastModifiedBy>Pesta, Donna</cp:lastModifiedBy>
  <cp:revision>16</cp:revision>
  <dcterms:created xsi:type="dcterms:W3CDTF">2020-07-13T16:31:20Z</dcterms:created>
  <dcterms:modified xsi:type="dcterms:W3CDTF">2020-09-07T17:50:54Z</dcterms:modified>
</cp:coreProperties>
</file>