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425" autoAdjust="0"/>
  </p:normalViewPr>
  <p:slideViewPr>
    <p:cSldViewPr snapToGrid="0">
      <p:cViewPr varScale="1">
        <p:scale>
          <a:sx n="137" d="100"/>
          <a:sy n="137" d="100"/>
        </p:scale>
        <p:origin x="762" y="1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 orange and white contour&#10;&#10;AI-generated content may be incorrect.">
            <a:extLst>
              <a:ext uri="{FF2B5EF4-FFF2-40B4-BE49-F238E27FC236}">
                <a16:creationId xmlns:a16="http://schemas.microsoft.com/office/drawing/2014/main" id="{ACCF12CE-5BD5-10EB-34D4-FB4C59E9BC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BFDBBC-98C5-62AB-C5F2-EB80E5D0D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E7E695-4F1F-6B36-0B58-C6D67F8494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9B4BB-822D-4BC3-1F49-3A656781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50906-65DF-77E8-C35E-6750383D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23561-BBB6-3D2C-FBBC-C4AA19944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604932-7D84-CB76-A755-F09BDA750C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37" y="5936889"/>
            <a:ext cx="2407925" cy="71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70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73A9C-8A52-DBF2-F4A6-BA9B14138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E2C3AA-1E8A-C7F2-67FA-FF17D142B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94E96-7511-E018-7DC4-D130E81F4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1B0CB3-9F3F-FD75-2E69-BEED23B46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58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2645C-F6D1-9895-34C3-EF26A5668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08F6CF-E2B8-A562-1F68-CC8108257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AD7F3A-41FA-7B98-0E75-C48C0F8E3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08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68CFD-7C03-0402-28FA-3FD285BF8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6839F-C8B2-8A60-1AE7-BC480A276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10B317-A1B1-72F5-71AC-453AFA990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8D1C7C-45DC-2645-6DA1-EA924B538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46918-A6F1-9311-C936-45DEE9589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912B7-6F9E-5909-D2E0-CBCE0C3F4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84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44F74-D1AB-3AC7-B370-0A4FBE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9EA3B7-4DA4-7DE9-0D1B-B84820ED2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B58C-DE07-6CB1-C3DD-D57DFDCD6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785E68-F3D9-137E-760C-257498D67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0361FB-1A6B-78D4-EAA8-8ABCC695A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141C50-1D42-9E99-3914-1E92290FE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78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15FB7-77EC-D811-9A0F-4AD04E248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E63E03-7FB4-E85C-8644-DAF87B26E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36BCF-42ED-361B-1313-50CD53CBB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CACBB-021F-8C36-E63B-0D85DA73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5AA17-6713-9BD2-C6BD-51FFBBD57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84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590B47-F314-A0F9-919D-AB36C5E7BE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B81D06-98C9-2BA5-91AD-90FF3191F4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85516-7F1B-2B27-48C8-92458ADDC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F5756-588B-EF5E-4C83-DF9C4207C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E71BD-75D7-B19A-BAFC-21C50907B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A95AC-8838-24FF-897A-31DBFE45E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2B016-EF8B-AE4F-F9EA-829DBD78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25024-2335-E4DA-1AB3-E44149E7C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A4962-EC50-C564-ED94-60E6F76E4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n orange and white contour">
            <a:extLst>
              <a:ext uri="{FF2B5EF4-FFF2-40B4-BE49-F238E27FC236}">
                <a16:creationId xmlns:a16="http://schemas.microsoft.com/office/drawing/2014/main" id="{96922AE7-B210-CB10-2413-0F1CE9F366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76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5D2F8D-28F1-6EAF-ECD3-B9C46364D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black background with green and orange letters">
            <a:extLst>
              <a:ext uri="{FF2B5EF4-FFF2-40B4-BE49-F238E27FC236}">
                <a16:creationId xmlns:a16="http://schemas.microsoft.com/office/drawing/2014/main" id="{8DA80CE6-8EED-3C86-5E39-D6A2A97B5B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079" y="6240366"/>
            <a:ext cx="1697721" cy="50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87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A95AC-8838-24FF-897A-31DBFE45E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59017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2B016-EF8B-AE4F-F9EA-829DBD78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25024-2335-E4DA-1AB3-E44149E7C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A4962-EC50-C564-ED94-60E6F76E4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5D2F8D-28F1-6EAF-ECD3-B9C46364D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59017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 descr="An orange and white contour">
            <a:extLst>
              <a:ext uri="{FF2B5EF4-FFF2-40B4-BE49-F238E27FC236}">
                <a16:creationId xmlns:a16="http://schemas.microsoft.com/office/drawing/2014/main" id="{9E91B080-C719-CA88-88F0-DD2AE720EA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>
          <a:xfrm rot="10800000"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F6AB6F-CABC-CD8E-E527-754590D08D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487" y="5943195"/>
            <a:ext cx="2407925" cy="71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468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A95AC-8838-24FF-897A-31DBFE45E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704" y="1825625"/>
            <a:ext cx="5059017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2B016-EF8B-AE4F-F9EA-829DBD78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25024-2335-E4DA-1AB3-E44149E7C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A4962-EC50-C564-ED94-60E6F76E4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5D2F8D-28F1-6EAF-ECD3-B9C46364D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704" y="365125"/>
            <a:ext cx="5059017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 descr="An orange and white contour">
            <a:extLst>
              <a:ext uri="{FF2B5EF4-FFF2-40B4-BE49-F238E27FC236}">
                <a16:creationId xmlns:a16="http://schemas.microsoft.com/office/drawing/2014/main" id="{9E91B080-C719-CA88-88F0-DD2AE720EA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>
          <a:xfrm rot="10800000">
            <a:off x="0" y="0"/>
            <a:ext cx="6096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74E084-07B5-DF76-D338-C4C3B83AB9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7" y="5924277"/>
            <a:ext cx="2407925" cy="71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20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A95AC-8838-24FF-897A-31DBFE45E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704" y="1825625"/>
            <a:ext cx="5059017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2B016-EF8B-AE4F-F9EA-829DBD78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25024-2335-E4DA-1AB3-E44149E7C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A4962-EC50-C564-ED94-60E6F76E4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5D2F8D-28F1-6EAF-ECD3-B9C46364D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704" y="365125"/>
            <a:ext cx="5059017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7E365DB-3BBB-5069-F1FA-4990691996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245225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94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57DFD-9937-03D4-46AA-8AA30DCA1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DA8B2-0C4A-DA52-A1BD-747B1B812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C542E-33C2-ACDE-599D-D3A5EEAEB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48790-1061-8E01-618C-BE58169A4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4B478-FDAB-0E84-FF0B-1AC149473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n orange and white contour&#10;&#10;AI-generated content may be incorrect.">
            <a:extLst>
              <a:ext uri="{FF2B5EF4-FFF2-40B4-BE49-F238E27FC236}">
                <a16:creationId xmlns:a16="http://schemas.microsoft.com/office/drawing/2014/main" id="{D8A54C31-4D5B-AD2A-81A4-9DCF0A9205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66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 orange and white contour&#10;&#10;AI-generated content may be incorrect.">
            <a:extLst>
              <a:ext uri="{FF2B5EF4-FFF2-40B4-BE49-F238E27FC236}">
                <a16:creationId xmlns:a16="http://schemas.microsoft.com/office/drawing/2014/main" id="{45D28F81-10F9-6567-0AC4-9394600F6D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769926-8383-FF88-D738-18F6305E2F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37" y="2492194"/>
            <a:ext cx="6298526" cy="187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5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940D0-DE03-FEE2-34D5-357989CDB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F2751-3DAE-0B17-A0F1-930A9AF719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7F966-5C21-3ED3-354D-6A2C2B560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D398DE-A13F-D057-1E79-6FCCBEB1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27AB0B-C654-8740-2B06-6680ACDB2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EB875-2720-27FC-F043-3187CB231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1A9A0-E738-BE53-1E65-7BABED679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4FD2B-7584-0665-2BFA-6E551EA70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C2CB5-E624-BEA6-603D-EE346AAF0D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471A29-FA46-29F3-AA09-7897E40746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DD918C-97DA-3E74-565E-4FE2BACACD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B59340-2200-26A2-8223-44E662316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C906E4-C143-569C-D121-07C7AA1BD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5E612D-BBEC-7B89-5B66-25FDAD04D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0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D6EE6A-32C3-0F4B-548C-1FD340DA0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04D6C-537D-EC9F-BCD3-34128F304E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1F318-70A5-F550-1060-2D938A4DD7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7D3D12-44AD-42B7-A7EB-E7ADC0A3D71E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B3DAC-8E4F-E19E-336D-96702B970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13AC6-5DC9-03AB-3AEE-1295A6FF6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2EFE5C-7595-41F3-9FB3-C8418A09B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31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63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ill Sans" panose="020B0502020104020203" pitchFamily="34" charset="-79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" panose="020B0502020104020203" pitchFamily="34" charset="-79"/>
          <a:ea typeface="+mn-ea"/>
          <a:cs typeface="Gill Sans" panose="020B0502020104020203" pitchFamily="34" charset="-79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" panose="020B0502020104020203" pitchFamily="34" charset="-79"/>
          <a:ea typeface="+mn-ea"/>
          <a:cs typeface="Gill Sans" panose="020B0502020104020203" pitchFamily="34" charset="-79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" panose="020B0502020104020203" pitchFamily="34" charset="-79"/>
          <a:ea typeface="+mn-ea"/>
          <a:cs typeface="Gill Sans" panose="020B0502020104020203" pitchFamily="34" charset="-79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" panose="020B0502020104020203" pitchFamily="34" charset="-79"/>
          <a:ea typeface="+mn-ea"/>
          <a:cs typeface="Gill Sans" panose="020B0502020104020203" pitchFamily="34" charset="-79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" panose="020B0502020104020203" pitchFamily="34" charset="-79"/>
          <a:ea typeface="+mn-ea"/>
          <a:cs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3025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DFFFC3-CDB8-CD7C-93D8-9B8F46451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How to use this PowerPoint template?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Add a new slide.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Click on the “Layout” tab then select</a:t>
            </a:r>
          </a:p>
          <a:p>
            <a:pPr marL="0" indent="0">
              <a:buNone/>
            </a:pPr>
            <a:r>
              <a:rPr lang="en-US" dirty="0"/>
              <a:t>your desired layout.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Have questions? Reach out to </a:t>
            </a:r>
            <a:br>
              <a:rPr lang="en-US" dirty="0"/>
            </a:br>
            <a:r>
              <a:rPr lang="en-US" dirty="0"/>
              <a:t>mediarelations@cobleskill.edu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96A0CC-0D68-7EB6-53EE-59333305A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 this slide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36A80D-35D7-994C-D199-DD8B115C2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050" y="980152"/>
            <a:ext cx="3610044" cy="439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26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40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Gill Sans</vt:lpstr>
      <vt:lpstr>Office Theme</vt:lpstr>
      <vt:lpstr>PowerPoint Presentation</vt:lpstr>
      <vt:lpstr>Delete this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</dc:creator>
  <cp:lastModifiedBy>m</cp:lastModifiedBy>
  <cp:revision>12</cp:revision>
  <dcterms:created xsi:type="dcterms:W3CDTF">2025-11-13T13:16:44Z</dcterms:created>
  <dcterms:modified xsi:type="dcterms:W3CDTF">2026-01-20T18:05:17Z</dcterms:modified>
</cp:coreProperties>
</file>